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8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google.com/maps/%4041.8225716%2C-90.655778%2C176m/data%3D!3m1!1e3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994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8/25/22, 2:25 </a:t>
            </a:r>
            <a:r>
              <a:rPr sz="800" spc="-25" dirty="0">
                <a:latin typeface="Arial"/>
                <a:cs typeface="Arial"/>
              </a:rPr>
              <a:t>PM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93122" y="165100"/>
            <a:ext cx="6299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Google </a:t>
            </a:r>
            <a:r>
              <a:rPr sz="800" spc="-20" dirty="0">
                <a:latin typeface="Arial"/>
                <a:cs typeface="Arial"/>
              </a:rPr>
              <a:t>Maps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54" y="7442200"/>
            <a:ext cx="3576954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"/>
                <a:cs typeface="Arial"/>
                <a:hlinkClick r:id="rId2"/>
              </a:rPr>
              <a:t>https://www.google.com/maps/@41.8225716,-90.655778,176m/data=!3m1!1e3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8259" y="7442200"/>
            <a:ext cx="1670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latin typeface="Arial"/>
                <a:cs typeface="Arial"/>
              </a:rPr>
              <a:t>1/1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6799" y="5394325"/>
            <a:ext cx="265874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1100" algn="l"/>
              </a:tabLst>
            </a:pPr>
            <a:r>
              <a:rPr sz="750" dirty="0">
                <a:latin typeface="Gill Sans MT"/>
                <a:cs typeface="Gill Sans MT"/>
              </a:rPr>
              <a:t>Imagery</a:t>
            </a:r>
            <a:r>
              <a:rPr sz="750" spc="155" dirty="0">
                <a:latin typeface="Gill Sans MT"/>
                <a:cs typeface="Gill Sans MT"/>
              </a:rPr>
              <a:t> </a:t>
            </a:r>
            <a:r>
              <a:rPr sz="750" dirty="0">
                <a:latin typeface="Gill Sans MT"/>
                <a:cs typeface="Gill Sans MT"/>
              </a:rPr>
              <a:t>©2022</a:t>
            </a:r>
            <a:r>
              <a:rPr sz="750" spc="160" dirty="0">
                <a:latin typeface="Gill Sans MT"/>
                <a:cs typeface="Gill Sans MT"/>
              </a:rPr>
              <a:t> </a:t>
            </a:r>
            <a:r>
              <a:rPr sz="750" dirty="0">
                <a:latin typeface="Gill Sans MT"/>
                <a:cs typeface="Gill Sans MT"/>
              </a:rPr>
              <a:t>Maxar</a:t>
            </a:r>
            <a:r>
              <a:rPr sz="750" spc="160" dirty="0">
                <a:latin typeface="Gill Sans MT"/>
                <a:cs typeface="Gill Sans MT"/>
              </a:rPr>
              <a:t> </a:t>
            </a:r>
            <a:r>
              <a:rPr sz="750" dirty="0">
                <a:latin typeface="Gill Sans MT"/>
                <a:cs typeface="Gill Sans MT"/>
              </a:rPr>
              <a:t>Technologies,</a:t>
            </a:r>
            <a:r>
              <a:rPr sz="750" spc="160" dirty="0">
                <a:latin typeface="Gill Sans MT"/>
                <a:cs typeface="Gill Sans MT"/>
              </a:rPr>
              <a:t> </a:t>
            </a:r>
            <a:r>
              <a:rPr sz="750" spc="60" dirty="0">
                <a:latin typeface="Gill Sans MT"/>
                <a:cs typeface="Gill Sans MT"/>
              </a:rPr>
              <a:t>Map</a:t>
            </a:r>
            <a:r>
              <a:rPr sz="750" spc="160" dirty="0">
                <a:latin typeface="Gill Sans MT"/>
                <a:cs typeface="Gill Sans MT"/>
              </a:rPr>
              <a:t> </a:t>
            </a:r>
            <a:r>
              <a:rPr sz="750" spc="50" dirty="0">
                <a:latin typeface="Gill Sans MT"/>
                <a:cs typeface="Gill Sans MT"/>
              </a:rPr>
              <a:t>data</a:t>
            </a:r>
            <a:r>
              <a:rPr sz="750" spc="160" dirty="0">
                <a:latin typeface="Gill Sans MT"/>
                <a:cs typeface="Gill Sans MT"/>
              </a:rPr>
              <a:t> </a:t>
            </a:r>
            <a:r>
              <a:rPr sz="750" spc="-10" dirty="0">
                <a:latin typeface="Gill Sans MT"/>
                <a:cs typeface="Gill Sans MT"/>
              </a:rPr>
              <a:t>©2022</a:t>
            </a:r>
            <a:r>
              <a:rPr sz="750" dirty="0">
                <a:latin typeface="Gill Sans MT"/>
                <a:cs typeface="Gill Sans MT"/>
              </a:rPr>
              <a:t>	50</a:t>
            </a:r>
            <a:r>
              <a:rPr sz="750" spc="65" dirty="0">
                <a:latin typeface="Gill Sans MT"/>
                <a:cs typeface="Gill Sans MT"/>
              </a:rPr>
              <a:t> </a:t>
            </a:r>
            <a:r>
              <a:rPr sz="750" spc="-25" dirty="0">
                <a:latin typeface="Gill Sans MT"/>
                <a:cs typeface="Gill Sans MT"/>
              </a:rPr>
              <a:t>ft</a:t>
            </a:r>
            <a:endParaRPr sz="75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16962" y="5445125"/>
            <a:ext cx="676275" cy="57150"/>
          </a:xfrm>
          <a:custGeom>
            <a:avLst/>
            <a:gdLst/>
            <a:ahLst/>
            <a:cxnLst/>
            <a:rect l="l" t="t" r="r" b="b"/>
            <a:pathLst>
              <a:path w="676275" h="57150">
                <a:moveTo>
                  <a:pt x="676275" y="0"/>
                </a:moveTo>
                <a:lnTo>
                  <a:pt x="657225" y="0"/>
                </a:lnTo>
                <a:lnTo>
                  <a:pt x="657225" y="38100"/>
                </a:lnTo>
                <a:lnTo>
                  <a:pt x="19050" y="38100"/>
                </a:lnTo>
                <a:lnTo>
                  <a:pt x="19050" y="0"/>
                </a:lnTo>
                <a:lnTo>
                  <a:pt x="0" y="0"/>
                </a:lnTo>
                <a:lnTo>
                  <a:pt x="0" y="38100"/>
                </a:lnTo>
                <a:lnTo>
                  <a:pt x="0" y="57150"/>
                </a:lnTo>
                <a:lnTo>
                  <a:pt x="19050" y="57150"/>
                </a:lnTo>
                <a:lnTo>
                  <a:pt x="657225" y="57150"/>
                </a:lnTo>
                <a:lnTo>
                  <a:pt x="676275" y="57150"/>
                </a:lnTo>
                <a:lnTo>
                  <a:pt x="676275" y="38100"/>
                </a:lnTo>
                <a:lnTo>
                  <a:pt x="676275" y="0"/>
                </a:lnTo>
                <a:close/>
              </a:path>
            </a:pathLst>
          </a:custGeom>
          <a:solidFill>
            <a:srgbClr val="D9DB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31152" y="990600"/>
            <a:ext cx="9062085" cy="4243705"/>
            <a:chOff x="368300" y="996950"/>
            <a:chExt cx="9062085" cy="424370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300" y="996950"/>
              <a:ext cx="9061846" cy="424338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1225" y="4940300"/>
              <a:ext cx="628649" cy="247649"/>
            </a:xfrm>
            <a:prstGeom prst="rect">
              <a:avLst/>
            </a:prstGeom>
          </p:spPr>
        </p:pic>
      </p:grp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8800" y="577850"/>
            <a:ext cx="1247774" cy="2285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3CA0535-9A03-4998-96B1-B02489093D5F}"/>
              </a:ext>
            </a:extLst>
          </p:cNvPr>
          <p:cNvSpPr/>
          <p:nvPr/>
        </p:nvSpPr>
        <p:spPr>
          <a:xfrm>
            <a:off x="7391400" y="3349679"/>
            <a:ext cx="762000" cy="1222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07771F-9283-49BC-A5D7-198DBCE3001E}"/>
              </a:ext>
            </a:extLst>
          </p:cNvPr>
          <p:cNvSpPr/>
          <p:nvPr/>
        </p:nvSpPr>
        <p:spPr>
          <a:xfrm>
            <a:off x="7391400" y="2054915"/>
            <a:ext cx="76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618DD8-2C92-40B9-80F1-151449B4322D}"/>
              </a:ext>
            </a:extLst>
          </p:cNvPr>
          <p:cNvSpPr/>
          <p:nvPr/>
        </p:nvSpPr>
        <p:spPr>
          <a:xfrm>
            <a:off x="5248325" y="2061793"/>
            <a:ext cx="345678" cy="826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5D90D5-8624-4A5C-8519-931FEE10BDB2}"/>
              </a:ext>
            </a:extLst>
          </p:cNvPr>
          <p:cNvSpPr/>
          <p:nvPr/>
        </p:nvSpPr>
        <p:spPr>
          <a:xfrm>
            <a:off x="5248325" y="2936532"/>
            <a:ext cx="345678" cy="697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EFC168-B572-454D-B806-932CC8DEAD0A}"/>
              </a:ext>
            </a:extLst>
          </p:cNvPr>
          <p:cNvSpPr/>
          <p:nvPr/>
        </p:nvSpPr>
        <p:spPr>
          <a:xfrm>
            <a:off x="5262404" y="3686284"/>
            <a:ext cx="345678" cy="826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B60244-FF86-45E8-AA0F-F41DD35FBA51}"/>
              </a:ext>
            </a:extLst>
          </p:cNvPr>
          <p:cNvSpPr/>
          <p:nvPr/>
        </p:nvSpPr>
        <p:spPr>
          <a:xfrm>
            <a:off x="6553200" y="2054915"/>
            <a:ext cx="76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1162FA-D99B-4CD3-AE3C-AC8F5B05708B}"/>
              </a:ext>
            </a:extLst>
          </p:cNvPr>
          <p:cNvSpPr/>
          <p:nvPr/>
        </p:nvSpPr>
        <p:spPr>
          <a:xfrm>
            <a:off x="6570133" y="3355395"/>
            <a:ext cx="76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603E59-8001-4E20-A4A6-89576321D544}"/>
              </a:ext>
            </a:extLst>
          </p:cNvPr>
          <p:cNvSpPr/>
          <p:nvPr/>
        </p:nvSpPr>
        <p:spPr>
          <a:xfrm>
            <a:off x="5723512" y="2043963"/>
            <a:ext cx="76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3F19A6-E861-473D-89DF-E0640B430440}"/>
              </a:ext>
            </a:extLst>
          </p:cNvPr>
          <p:cNvSpPr/>
          <p:nvPr/>
        </p:nvSpPr>
        <p:spPr>
          <a:xfrm>
            <a:off x="5748866" y="3349679"/>
            <a:ext cx="76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Block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E0F982-8484-4A0E-A015-53A69D881A13}"/>
              </a:ext>
            </a:extLst>
          </p:cNvPr>
          <p:cNvSpPr/>
          <p:nvPr/>
        </p:nvSpPr>
        <p:spPr>
          <a:xfrm>
            <a:off x="3900208" y="1828800"/>
            <a:ext cx="1052792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 Section to be plotted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Melissa Conner</cp:lastModifiedBy>
  <cp:revision>1</cp:revision>
  <dcterms:created xsi:type="dcterms:W3CDTF">2022-08-25T19:28:02Z</dcterms:created>
  <dcterms:modified xsi:type="dcterms:W3CDTF">2022-08-25T19:58:28Z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2022-08-25T00:00:00Z</vt:filetime>
  </property>
  <property fmtid="{D5CDD505-2E9C-101B-9397-08002B2CF9AE}" pid="3" name="Creator">
    <vt:lpwstr>Mozilla/5.0 (Windows NT 10.0; Win64; x64) AppleWebKit/537.36 (KHTML, like Gecko) Chrome/104.0.0.0 Safari/537.36</vt:lpwstr>
  </property>
  <property fmtid="{D5CDD505-2E9C-101B-9397-08002B2CF9AE}" pid="4" name="LastSaved">
    <vt:filetime>2022-08-25T00:00:00Z</vt:filetime>
  </property>
  <property fmtid="{D5CDD505-2E9C-101B-9397-08002B2CF9AE}" pid="5" name="Producer">
    <vt:lpwstr>Skia/PDF m104</vt:lpwstr>
  </property>
</Properties>
</file>